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92" r:id="rId2"/>
    <p:sldId id="493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катерина Мельникова" initials="ЕМ" lastIdx="1" clrIdx="0">
    <p:extLst>
      <p:ext uri="{19B8F6BF-5375-455C-9EA6-DF929625EA0E}">
        <p15:presenceInfo xmlns:p15="http://schemas.microsoft.com/office/powerpoint/2012/main" userId="Екатерина Мельникова" providerId="None"/>
      </p:ext>
    </p:extLst>
  </p:cmAuthor>
  <p:cmAuthor id="2" name="user" initials="u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6CA62C"/>
    <a:srgbClr val="55955B"/>
    <a:srgbClr val="339933"/>
    <a:srgbClr val="ECFED3"/>
    <a:srgbClr val="CCFFCC"/>
    <a:srgbClr val="9BE9B5"/>
    <a:srgbClr val="E2F98D"/>
    <a:srgbClr val="C02A6E"/>
    <a:srgbClr val="EC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1842" y="96"/>
      </p:cViewPr>
      <p:guideLst>
        <p:guide orient="horz" pos="2880"/>
        <p:guide pos="2160"/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FA38F-BF4F-40BC-89E0-F59CF58D2590}" type="datetime1">
              <a:rPr lang="ru-RU" smtClean="0"/>
              <a:pPr/>
              <a:t>15.05.2023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4605D-B77C-4F63-B8A2-644F6BB9EC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32CA7-144A-4B71-829D-74BF56749557}" type="datetime1">
              <a:rPr lang="ru-RU" smtClean="0"/>
              <a:pPr/>
              <a:t>15.05.2023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1D6A4-C315-4E3E-B4B5-91BDE9477DE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505200" y="6515251"/>
            <a:ext cx="2133600" cy="365125"/>
          </a:xfrm>
        </p:spPr>
        <p:txBody>
          <a:bodyPr/>
          <a:lstStyle>
            <a:lvl1pPr algn="ctr">
              <a:defRPr sz="1200" b="1" i="1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1FDFD-B394-4B36-85F8-A937FF2893F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357166"/>
            <a:ext cx="8643998" cy="152349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улучшения качества и открытости бюджетного процесса был проведен  опрос для изучения мнения пользователей о сведениях, предусмотренных к размещению в брошюре "Бюджет для граждан" к годовому отчету об исполнении бюджета за 2022 год. </a:t>
            </a:r>
          </a:p>
          <a:p>
            <a:pPr algn="ctr"/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опросе  приняли  участие  более 150 человек. </a:t>
            </a:r>
          </a:p>
          <a:p>
            <a:pPr algn="ctr"/>
            <a:r>
              <a:rPr lang="ru-RU" sz="15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Участие в опросе преимущественно  приняли женщины  и жители Тугулымского городского округа  в возрасте от 31  - 50 лет.  </a:t>
            </a:r>
          </a:p>
        </p:txBody>
      </p:sp>
      <p:sp>
        <p:nvSpPr>
          <p:cNvPr id="9" name="Фигура, имеющая форму буквы L 8"/>
          <p:cNvSpPr/>
          <p:nvPr/>
        </p:nvSpPr>
        <p:spPr>
          <a:xfrm rot="10800000" flipH="1">
            <a:off x="142845" y="142853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>
            <a:off x="142844" y="5929330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 rot="16200000">
            <a:off x="8286776" y="5930262"/>
            <a:ext cx="714380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10800000">
            <a:off x="8286776" y="142852"/>
            <a:ext cx="714380" cy="785818"/>
          </a:xfrm>
          <a:prstGeom prst="corner">
            <a:avLst>
              <a:gd name="adj1" fmla="val 23701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7" y="2071426"/>
            <a:ext cx="4104456" cy="19526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2071426"/>
            <a:ext cx="4070256" cy="19526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8025" y="4316643"/>
            <a:ext cx="4070256" cy="21697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536" y="4316642"/>
            <a:ext cx="4104457" cy="21697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0074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Фигура, имеющая форму буквы L 5"/>
          <p:cNvSpPr/>
          <p:nvPr/>
        </p:nvSpPr>
        <p:spPr>
          <a:xfrm rot="10800000" flipH="1">
            <a:off x="142844" y="142852"/>
            <a:ext cx="642943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Фигура, имеющая форму буквы L 8"/>
          <p:cNvSpPr/>
          <p:nvPr/>
        </p:nvSpPr>
        <p:spPr>
          <a:xfrm>
            <a:off x="142844" y="5929330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0800000">
            <a:off x="8300489" y="142199"/>
            <a:ext cx="714380" cy="785818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Фигура, имеющая форму буквы L 10"/>
          <p:cNvSpPr/>
          <p:nvPr/>
        </p:nvSpPr>
        <p:spPr>
          <a:xfrm rot="16200000">
            <a:off x="8108183" y="5822172"/>
            <a:ext cx="857256" cy="785819"/>
          </a:xfrm>
          <a:prstGeom prst="corner">
            <a:avLst>
              <a:gd name="adj1" fmla="val 28442"/>
              <a:gd name="adj2" fmla="val 2844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52" y="332656"/>
            <a:ext cx="4168404" cy="34470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6065" y="332202"/>
            <a:ext cx="4151055" cy="34470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252" y="3951904"/>
            <a:ext cx="4168404" cy="24395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6064" y="4273347"/>
            <a:ext cx="4151056" cy="179664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362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12873</TotalTime>
  <Words>0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за 2020 год</dc:title>
  <dc:creator>user</dc:creator>
  <cp:lastModifiedBy>Progr</cp:lastModifiedBy>
  <cp:revision>1489</cp:revision>
  <cp:lastPrinted>2023-03-28T05:01:57Z</cp:lastPrinted>
  <dcterms:created xsi:type="dcterms:W3CDTF">2021-04-08T08:58:39Z</dcterms:created>
  <dcterms:modified xsi:type="dcterms:W3CDTF">2023-05-15T11:59:00Z</dcterms:modified>
</cp:coreProperties>
</file>